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10" autoAdjust="0"/>
  </p:normalViewPr>
  <p:slideViewPr>
    <p:cSldViewPr>
      <p:cViewPr>
        <p:scale>
          <a:sx n="125" d="100"/>
          <a:sy n="125" d="100"/>
        </p:scale>
        <p:origin x="798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9525" y="9832241"/>
            <a:ext cx="6840000" cy="737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34" name="TextBox 33"/>
          <p:cNvSpPr txBox="1"/>
          <p:nvPr/>
        </p:nvSpPr>
        <p:spPr>
          <a:xfrm>
            <a:off x="365475" y="1424608"/>
            <a:ext cx="2393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Product information: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Lot</a:t>
            </a:r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No. </a:t>
            </a:r>
            <a:r>
              <a:rPr lang="en-US" altLang="ko-KR" sz="1000" i="1" dirty="0" smtClean="0">
                <a:solidFill>
                  <a:schemeClr val="bg1">
                    <a:lumMod val="50000"/>
                  </a:schemeClr>
                </a:solidFill>
              </a:rPr>
              <a:t>SMBSG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80124"/>
              </p:ext>
            </p:extLst>
          </p:nvPr>
        </p:nvGraphicFramePr>
        <p:xfrm>
          <a:off x="458620" y="1685818"/>
          <a:ext cx="5940760" cy="683514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235077"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Product type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      </a:t>
                      </a:r>
                      <a:r>
                        <a:rPr lang="en-US" altLang="ko-KR" sz="8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Saccharomate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          </a:t>
                      </a:r>
                      <a:r>
                        <a:rPr lang="en-US" altLang="ko-KR" sz="8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Fractomass</a:t>
                      </a:r>
                      <a:endParaRPr lang="en-US" altLang="ko-KR" sz="800" kern="0" spc="0" baseline="30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Source</a:t>
                      </a: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Biomass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i="1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Barley straw</a:t>
                      </a:r>
                      <a:r>
                        <a:rPr lang="en-US" altLang="ko-KR" sz="800" u="none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(Korea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)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0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Fractionation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H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2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SO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4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catalyzed hydrothermal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&amp; Enzymatic hydrolysis Process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20030" y="2441340"/>
            <a:ext cx="926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u="sng" smtClean="0"/>
              <a:t>Data Report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863874" y="1764030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2852936" y="1758747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596010" y="1688544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sp>
        <p:nvSpPr>
          <p:cNvPr id="33" name="직사각형 32"/>
          <p:cNvSpPr/>
          <p:nvPr/>
        </p:nvSpPr>
        <p:spPr>
          <a:xfrm>
            <a:off x="3472806" y="1691063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cxnSp>
        <p:nvCxnSpPr>
          <p:cNvPr id="24" name="직선 연결선 23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#B207,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Seogwan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152,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jukjeon-ro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Suji-gu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Yongin-si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Gyeonggi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-do, 16890,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Tel. 031-8005-3549</a:t>
            </a:r>
          </a:p>
          <a:p>
            <a:r>
              <a:rPr lang="en-US" altLang="ko-KR" sz="700" dirty="0" smtClean="0"/>
              <a:t>Fax. 031-8021-7420</a:t>
            </a:r>
          </a:p>
          <a:p>
            <a:r>
              <a:rPr lang="en-US" altLang="ko-KR" sz="700" dirty="0" smtClean="0"/>
              <a:t>E-mail: sugaren@sugaren.co.kr</a:t>
            </a:r>
            <a:endParaRPr lang="ko-KR" altLang="en-US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smtClean="0"/>
              <a:t>Product</a:t>
            </a:r>
            <a:r>
              <a:rPr lang="ko-KR" altLang="en-US" sz="1500" b="1" smtClean="0"/>
              <a:t> </a:t>
            </a:r>
            <a:r>
              <a:rPr lang="en-US" altLang="ko-KR" sz="1500" b="1" smtClean="0"/>
              <a:t>data sheet</a:t>
            </a:r>
            <a:endParaRPr lang="ko-KR" altLang="en-US" sz="1500" b="1" dirty="0"/>
          </a:p>
        </p:txBody>
      </p:sp>
      <p:sp>
        <p:nvSpPr>
          <p:cNvPr id="49" name="직사각형 48"/>
          <p:cNvSpPr/>
          <p:nvPr/>
        </p:nvSpPr>
        <p:spPr>
          <a:xfrm>
            <a:off x="1785516" y="1689510"/>
            <a:ext cx="287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sz="800"/>
              <a:t>✔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5110" y="6276907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58701" y="6598527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69" name="TextBox 68"/>
          <p:cNvSpPr txBox="1"/>
          <p:nvPr/>
        </p:nvSpPr>
        <p:spPr>
          <a:xfrm>
            <a:off x="2853468" y="627252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006" y="6223247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직선 연결선 70"/>
          <p:cNvCxnSpPr/>
          <p:nvPr/>
        </p:nvCxnSpPr>
        <p:spPr>
          <a:xfrm>
            <a:off x="2468323" y="6480144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528" y="6575909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" name="직선 연결선 72"/>
          <p:cNvCxnSpPr/>
          <p:nvPr/>
        </p:nvCxnSpPr>
        <p:spPr>
          <a:xfrm>
            <a:off x="2492706" y="681562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6537272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4447090" y="6514748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dirty="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4431850" y="678368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77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6825372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직사각형 43"/>
          <p:cNvSpPr/>
          <p:nvPr/>
        </p:nvSpPr>
        <p:spPr>
          <a:xfrm>
            <a:off x="433846" y="2725242"/>
            <a:ext cx="5939869" cy="34518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02128"/>
              </p:ext>
            </p:extLst>
          </p:nvPr>
        </p:nvGraphicFramePr>
        <p:xfrm>
          <a:off x="908719" y="2828007"/>
          <a:ext cx="5058102" cy="3230716"/>
        </p:xfrm>
        <a:graphic>
          <a:graphicData uri="http://schemas.openxmlformats.org/drawingml/2006/table">
            <a:tbl>
              <a:tblPr/>
              <a:tblGrid>
                <a:gridCol w="1008113"/>
                <a:gridCol w="943089"/>
                <a:gridCol w="2081247"/>
                <a:gridCol w="1025653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Concentrations (g/L)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Monosugars</a:t>
                      </a:r>
                      <a:endParaRPr lang="en-US" sz="800" b="1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Glucose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50.811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±0419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Xylose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3.117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±0.321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Mannose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0.420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±0.183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Galactose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Arabinose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Byproducts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Formic acid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0.124</a:t>
                      </a: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±0.031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Acetic acid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0.091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±0.007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Levulinic acid</a:t>
                      </a:r>
                      <a:endParaRPr lang="ko-KR" altLang="en-US" sz="80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5-HMF</a:t>
                      </a:r>
                      <a:endParaRPr lang="ko-KR" altLang="en-US" sz="80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±0.001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/>
                        <a:t>Furfural</a:t>
                      </a:r>
                      <a:endParaRPr lang="ko-KR" altLang="en-US" sz="800" dirty="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35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6915</TotalTime>
  <Words>122</Words>
  <Application>Microsoft Office PowerPoint</Application>
  <PresentationFormat>A4 용지(210x297mm)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99</cp:revision>
  <cp:lastPrinted>2017-01-20T00:24:28Z</cp:lastPrinted>
  <dcterms:created xsi:type="dcterms:W3CDTF">2014-12-10T01:06:30Z</dcterms:created>
  <dcterms:modified xsi:type="dcterms:W3CDTF">2017-06-30T07:42:55Z</dcterms:modified>
</cp:coreProperties>
</file>